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680D9B-533E-494E-A330-C9676988544B}" v="22" dt="2020-03-24T13:56:09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jl, licht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a Heeringa - Boer" userId="1f9b6369-772d-4fc2-a94c-f05c5210091e" providerId="ADAL" clId="{2A680D9B-533E-494E-A330-C9676988544B}"/>
    <pc:docChg chg="custSel mod addSld modSld sldOrd">
      <pc:chgData name="Tessa Heeringa - Boer" userId="1f9b6369-772d-4fc2-a94c-f05c5210091e" providerId="ADAL" clId="{2A680D9B-533E-494E-A330-C9676988544B}" dt="2020-03-24T13:56:28.902" v="3296" actId="14100"/>
      <pc:docMkLst>
        <pc:docMk/>
      </pc:docMkLst>
      <pc:sldChg chg="modSp">
        <pc:chgData name="Tessa Heeringa - Boer" userId="1f9b6369-772d-4fc2-a94c-f05c5210091e" providerId="ADAL" clId="{2A680D9B-533E-494E-A330-C9676988544B}" dt="2020-03-24T12:20:25.478" v="670" actId="20577"/>
        <pc:sldMkLst>
          <pc:docMk/>
          <pc:sldMk cId="2731626172" sldId="257"/>
        </pc:sldMkLst>
        <pc:spChg chg="mod">
          <ac:chgData name="Tessa Heeringa - Boer" userId="1f9b6369-772d-4fc2-a94c-f05c5210091e" providerId="ADAL" clId="{2A680D9B-533E-494E-A330-C9676988544B}" dt="2020-03-24T12:17:09.452" v="6" actId="20577"/>
          <ac:spMkLst>
            <pc:docMk/>
            <pc:sldMk cId="2731626172" sldId="257"/>
            <ac:spMk id="2" creationId="{7577F993-8D4E-40A0-BC9E-97BD875D6A27}"/>
          </ac:spMkLst>
        </pc:spChg>
        <pc:spChg chg="mod">
          <ac:chgData name="Tessa Heeringa - Boer" userId="1f9b6369-772d-4fc2-a94c-f05c5210091e" providerId="ADAL" clId="{2A680D9B-533E-494E-A330-C9676988544B}" dt="2020-03-24T12:20:25.478" v="670" actId="20577"/>
          <ac:spMkLst>
            <pc:docMk/>
            <pc:sldMk cId="2731626172" sldId="257"/>
            <ac:spMk id="3" creationId="{A92A8CC7-FB44-43A5-96C3-CB1955FE785D}"/>
          </ac:spMkLst>
        </pc:spChg>
      </pc:sldChg>
      <pc:sldChg chg="addSp delSp modSp add mod setBg">
        <pc:chgData name="Tessa Heeringa - Boer" userId="1f9b6369-772d-4fc2-a94c-f05c5210091e" providerId="ADAL" clId="{2A680D9B-533E-494E-A330-C9676988544B}" dt="2020-03-24T13:56:28.902" v="3296" actId="14100"/>
        <pc:sldMkLst>
          <pc:docMk/>
          <pc:sldMk cId="2437113409" sldId="258"/>
        </pc:sldMkLst>
        <pc:spChg chg="mod">
          <ac:chgData name="Tessa Heeringa - Boer" userId="1f9b6369-772d-4fc2-a94c-f05c5210091e" providerId="ADAL" clId="{2A680D9B-533E-494E-A330-C9676988544B}" dt="2020-03-24T12:20:50.396" v="682" actId="26606"/>
          <ac:spMkLst>
            <pc:docMk/>
            <pc:sldMk cId="2437113409" sldId="258"/>
            <ac:spMk id="2" creationId="{8B4880F7-4048-412A-BBC8-1529256D281A}"/>
          </ac:spMkLst>
        </pc:spChg>
        <pc:spChg chg="del">
          <ac:chgData name="Tessa Heeringa - Boer" userId="1f9b6369-772d-4fc2-a94c-f05c5210091e" providerId="ADAL" clId="{2A680D9B-533E-494E-A330-C9676988544B}" dt="2020-03-24T12:20:43.354" v="680"/>
          <ac:spMkLst>
            <pc:docMk/>
            <pc:sldMk cId="2437113409" sldId="258"/>
            <ac:spMk id="3" creationId="{6698EA58-C1FD-4D73-B207-2EACBDAAFA8D}"/>
          </ac:spMkLst>
        </pc:spChg>
        <pc:spChg chg="add del mod">
          <ac:chgData name="Tessa Heeringa - Boer" userId="1f9b6369-772d-4fc2-a94c-f05c5210091e" providerId="ADAL" clId="{2A680D9B-533E-494E-A330-C9676988544B}" dt="2020-03-24T13:56:09.117" v="3292"/>
          <ac:spMkLst>
            <pc:docMk/>
            <pc:sldMk cId="2437113409" sldId="258"/>
            <ac:spMk id="5" creationId="{3305649A-F066-4BFE-8870-58770B2514FB}"/>
          </ac:spMkLst>
        </pc:spChg>
        <pc:graphicFrameChg chg="add del mod modGraphic">
          <ac:chgData name="Tessa Heeringa - Boer" userId="1f9b6369-772d-4fc2-a94c-f05c5210091e" providerId="ADAL" clId="{2A680D9B-533E-494E-A330-C9676988544B}" dt="2020-03-24T13:56:00.233" v="3291" actId="478"/>
          <ac:graphicFrameMkLst>
            <pc:docMk/>
            <pc:sldMk cId="2437113409" sldId="258"/>
            <ac:graphicFrameMk id="4" creationId="{F270F653-3F0F-4445-A183-54CC6D73D9FB}"/>
          </ac:graphicFrameMkLst>
        </pc:graphicFrameChg>
        <pc:graphicFrameChg chg="add mod modGraphic">
          <ac:chgData name="Tessa Heeringa - Boer" userId="1f9b6369-772d-4fc2-a94c-f05c5210091e" providerId="ADAL" clId="{2A680D9B-533E-494E-A330-C9676988544B}" dt="2020-03-24T13:56:28.902" v="3296" actId="14100"/>
          <ac:graphicFrameMkLst>
            <pc:docMk/>
            <pc:sldMk cId="2437113409" sldId="258"/>
            <ac:graphicFrameMk id="6" creationId="{F7B58BF7-F666-423B-928D-0F814FE5C9E3}"/>
          </ac:graphicFrameMkLst>
        </pc:graphicFrameChg>
      </pc:sldChg>
      <pc:sldChg chg="addSp modSp add mod setBg">
        <pc:chgData name="Tessa Heeringa - Boer" userId="1f9b6369-772d-4fc2-a94c-f05c5210091e" providerId="ADAL" clId="{2A680D9B-533E-494E-A330-C9676988544B}" dt="2020-03-24T12:21:14.789" v="697" actId="26606"/>
        <pc:sldMkLst>
          <pc:docMk/>
          <pc:sldMk cId="2537612724" sldId="259"/>
        </pc:sldMkLst>
        <pc:spChg chg="mod">
          <ac:chgData name="Tessa Heeringa - Boer" userId="1f9b6369-772d-4fc2-a94c-f05c5210091e" providerId="ADAL" clId="{2A680D9B-533E-494E-A330-C9676988544B}" dt="2020-03-24T12:21:14.789" v="697" actId="26606"/>
          <ac:spMkLst>
            <pc:docMk/>
            <pc:sldMk cId="2537612724" sldId="259"/>
            <ac:spMk id="2" creationId="{64BB7B54-6DA4-4722-8550-F87836C8AD03}"/>
          </ac:spMkLst>
        </pc:spChg>
        <pc:spChg chg="mod">
          <ac:chgData name="Tessa Heeringa - Boer" userId="1f9b6369-772d-4fc2-a94c-f05c5210091e" providerId="ADAL" clId="{2A680D9B-533E-494E-A330-C9676988544B}" dt="2020-03-24T12:21:14.789" v="697" actId="26606"/>
          <ac:spMkLst>
            <pc:docMk/>
            <pc:sldMk cId="2537612724" sldId="259"/>
            <ac:spMk id="3" creationId="{54C6B70F-88B4-411F-BFD1-31CAE5FB5DB1}"/>
          </ac:spMkLst>
        </pc:spChg>
        <pc:spChg chg="add">
          <ac:chgData name="Tessa Heeringa - Boer" userId="1f9b6369-772d-4fc2-a94c-f05c5210091e" providerId="ADAL" clId="{2A680D9B-533E-494E-A330-C9676988544B}" dt="2020-03-24T12:21:14.789" v="697" actId="26606"/>
          <ac:spMkLst>
            <pc:docMk/>
            <pc:sldMk cId="2537612724" sldId="259"/>
            <ac:spMk id="8" creationId="{39E4C68A-A4A9-48A4-9FF2-D2896B1EA01F}"/>
          </ac:spMkLst>
        </pc:spChg>
        <pc:spChg chg="add">
          <ac:chgData name="Tessa Heeringa - Boer" userId="1f9b6369-772d-4fc2-a94c-f05c5210091e" providerId="ADAL" clId="{2A680D9B-533E-494E-A330-C9676988544B}" dt="2020-03-24T12:21:14.789" v="697" actId="26606"/>
          <ac:spMkLst>
            <pc:docMk/>
            <pc:sldMk cId="2537612724" sldId="259"/>
            <ac:spMk id="10" creationId="{E2B9AEA5-52CB-49A6-AF8A-33502F291B91}"/>
          </ac:spMkLst>
        </pc:spChg>
      </pc:sldChg>
      <pc:sldChg chg="modSp add">
        <pc:chgData name="Tessa Heeringa - Boer" userId="1f9b6369-772d-4fc2-a94c-f05c5210091e" providerId="ADAL" clId="{2A680D9B-533E-494E-A330-C9676988544B}" dt="2020-03-24T12:22:31.157" v="948" actId="14100"/>
        <pc:sldMkLst>
          <pc:docMk/>
          <pc:sldMk cId="1494993444" sldId="260"/>
        </pc:sldMkLst>
        <pc:spChg chg="mod">
          <ac:chgData name="Tessa Heeringa - Boer" userId="1f9b6369-772d-4fc2-a94c-f05c5210091e" providerId="ADAL" clId="{2A680D9B-533E-494E-A330-C9676988544B}" dt="2020-03-24T12:21:21.942" v="705" actId="20577"/>
          <ac:spMkLst>
            <pc:docMk/>
            <pc:sldMk cId="1494993444" sldId="260"/>
            <ac:spMk id="2" creationId="{DC87234D-8A90-41F9-9410-2119C5F89E89}"/>
          </ac:spMkLst>
        </pc:spChg>
        <pc:spChg chg="mod">
          <ac:chgData name="Tessa Heeringa - Boer" userId="1f9b6369-772d-4fc2-a94c-f05c5210091e" providerId="ADAL" clId="{2A680D9B-533E-494E-A330-C9676988544B}" dt="2020-03-24T12:22:31.157" v="948" actId="14100"/>
          <ac:spMkLst>
            <pc:docMk/>
            <pc:sldMk cId="1494993444" sldId="260"/>
            <ac:spMk id="3" creationId="{30E5109B-BA75-4F28-82CE-B44220F9CA86}"/>
          </ac:spMkLst>
        </pc:spChg>
      </pc:sldChg>
      <pc:sldChg chg="addSp delSp modSp add">
        <pc:chgData name="Tessa Heeringa - Boer" userId="1f9b6369-772d-4fc2-a94c-f05c5210091e" providerId="ADAL" clId="{2A680D9B-533E-494E-A330-C9676988544B}" dt="2020-03-24T12:23:35.639" v="980" actId="1076"/>
        <pc:sldMkLst>
          <pc:docMk/>
          <pc:sldMk cId="743985163" sldId="261"/>
        </pc:sldMkLst>
        <pc:spChg chg="mod">
          <ac:chgData name="Tessa Heeringa - Boer" userId="1f9b6369-772d-4fc2-a94c-f05c5210091e" providerId="ADAL" clId="{2A680D9B-533E-494E-A330-C9676988544B}" dt="2020-03-24T12:22:48.704" v="973" actId="20577"/>
          <ac:spMkLst>
            <pc:docMk/>
            <pc:sldMk cId="743985163" sldId="261"/>
            <ac:spMk id="2" creationId="{6428799E-1C6C-40E1-A2D8-947892E23E02}"/>
          </ac:spMkLst>
        </pc:spChg>
        <pc:spChg chg="del mod">
          <ac:chgData name="Tessa Heeringa - Boer" userId="1f9b6369-772d-4fc2-a94c-f05c5210091e" providerId="ADAL" clId="{2A680D9B-533E-494E-A330-C9676988544B}" dt="2020-03-24T12:23:24.918" v="978"/>
          <ac:spMkLst>
            <pc:docMk/>
            <pc:sldMk cId="743985163" sldId="261"/>
            <ac:spMk id="3" creationId="{902B13F3-9665-4C85-BC07-8FCD408F57CA}"/>
          </ac:spMkLst>
        </pc:spChg>
        <pc:picChg chg="add mod">
          <ac:chgData name="Tessa Heeringa - Boer" userId="1f9b6369-772d-4fc2-a94c-f05c5210091e" providerId="ADAL" clId="{2A680D9B-533E-494E-A330-C9676988544B}" dt="2020-03-24T12:23:35.639" v="980" actId="1076"/>
          <ac:picMkLst>
            <pc:docMk/>
            <pc:sldMk cId="743985163" sldId="261"/>
            <ac:picMk id="4" creationId="{76C5ED57-37F7-4CF1-B16C-E74C0716405C}"/>
          </ac:picMkLst>
        </pc:picChg>
      </pc:sldChg>
      <pc:sldChg chg="modSp add modNotesTx">
        <pc:chgData name="Tessa Heeringa - Boer" userId="1f9b6369-772d-4fc2-a94c-f05c5210091e" providerId="ADAL" clId="{2A680D9B-533E-494E-A330-C9676988544B}" dt="2020-03-24T12:39:10.962" v="2033" actId="114"/>
        <pc:sldMkLst>
          <pc:docMk/>
          <pc:sldMk cId="301810192" sldId="262"/>
        </pc:sldMkLst>
        <pc:spChg chg="mod">
          <ac:chgData name="Tessa Heeringa - Boer" userId="1f9b6369-772d-4fc2-a94c-f05c5210091e" providerId="ADAL" clId="{2A680D9B-533E-494E-A330-C9676988544B}" dt="2020-03-24T12:29:15.746" v="1015" actId="20577"/>
          <ac:spMkLst>
            <pc:docMk/>
            <pc:sldMk cId="301810192" sldId="262"/>
            <ac:spMk id="2" creationId="{DF309474-833D-48B4-A994-6894C7A233A6}"/>
          </ac:spMkLst>
        </pc:spChg>
        <pc:spChg chg="mod">
          <ac:chgData name="Tessa Heeringa - Boer" userId="1f9b6369-772d-4fc2-a94c-f05c5210091e" providerId="ADAL" clId="{2A680D9B-533E-494E-A330-C9676988544B}" dt="2020-03-24T12:39:10.962" v="2033" actId="114"/>
          <ac:spMkLst>
            <pc:docMk/>
            <pc:sldMk cId="301810192" sldId="262"/>
            <ac:spMk id="3" creationId="{1B7CCC4D-C939-4E7F-9856-A5B723F74538}"/>
          </ac:spMkLst>
        </pc:spChg>
      </pc:sldChg>
      <pc:sldChg chg="modSp add ord">
        <pc:chgData name="Tessa Heeringa - Boer" userId="1f9b6369-772d-4fc2-a94c-f05c5210091e" providerId="ADAL" clId="{2A680D9B-533E-494E-A330-C9676988544B}" dt="2020-03-24T12:42:13.594" v="2075"/>
        <pc:sldMkLst>
          <pc:docMk/>
          <pc:sldMk cId="105777950" sldId="263"/>
        </pc:sldMkLst>
        <pc:spChg chg="mod">
          <ac:chgData name="Tessa Heeringa - Boer" userId="1f9b6369-772d-4fc2-a94c-f05c5210091e" providerId="ADAL" clId="{2A680D9B-533E-494E-A330-C9676988544B}" dt="2020-03-24T12:32:08.551" v="1352" actId="20577"/>
          <ac:spMkLst>
            <pc:docMk/>
            <pc:sldMk cId="105777950" sldId="263"/>
            <ac:spMk id="2" creationId="{6B9049EB-5105-4A43-B8E4-98AB385759CD}"/>
          </ac:spMkLst>
        </pc:spChg>
        <pc:spChg chg="mod">
          <ac:chgData name="Tessa Heeringa - Boer" userId="1f9b6369-772d-4fc2-a94c-f05c5210091e" providerId="ADAL" clId="{2A680D9B-533E-494E-A330-C9676988544B}" dt="2020-03-24T12:38:56.164" v="2031" actId="5793"/>
          <ac:spMkLst>
            <pc:docMk/>
            <pc:sldMk cId="105777950" sldId="263"/>
            <ac:spMk id="3" creationId="{57357AD4-DE86-4D2A-8AEE-7F8BB253549B}"/>
          </ac:spMkLst>
        </pc:spChg>
      </pc:sldChg>
      <pc:sldChg chg="modSp add">
        <pc:chgData name="Tessa Heeringa - Boer" userId="1f9b6369-772d-4fc2-a94c-f05c5210091e" providerId="ADAL" clId="{2A680D9B-533E-494E-A330-C9676988544B}" dt="2020-03-24T12:44:10.279" v="2087" actId="20577"/>
        <pc:sldMkLst>
          <pc:docMk/>
          <pc:sldMk cId="298021328" sldId="264"/>
        </pc:sldMkLst>
        <pc:spChg chg="mod">
          <ac:chgData name="Tessa Heeringa - Boer" userId="1f9b6369-772d-4fc2-a94c-f05c5210091e" providerId="ADAL" clId="{2A680D9B-533E-494E-A330-C9676988544B}" dt="2020-03-24T12:41:23.779" v="2071" actId="20577"/>
          <ac:spMkLst>
            <pc:docMk/>
            <pc:sldMk cId="298021328" sldId="264"/>
            <ac:spMk id="2" creationId="{9F42C4F7-1FE6-4915-BA30-1FAD50093F14}"/>
          </ac:spMkLst>
        </pc:spChg>
        <pc:spChg chg="mod">
          <ac:chgData name="Tessa Heeringa - Boer" userId="1f9b6369-772d-4fc2-a94c-f05c5210091e" providerId="ADAL" clId="{2A680D9B-533E-494E-A330-C9676988544B}" dt="2020-03-24T12:44:10.279" v="2087" actId="20577"/>
          <ac:spMkLst>
            <pc:docMk/>
            <pc:sldMk cId="298021328" sldId="264"/>
            <ac:spMk id="3" creationId="{7CDF86A6-FB90-4172-BD1C-68C2E9B8E0C3}"/>
          </ac:spMkLst>
        </pc:spChg>
      </pc:sldChg>
      <pc:sldChg chg="modSp add">
        <pc:chgData name="Tessa Heeringa - Boer" userId="1f9b6369-772d-4fc2-a94c-f05c5210091e" providerId="ADAL" clId="{2A680D9B-533E-494E-A330-C9676988544B}" dt="2020-03-24T12:49:00.955" v="2435" actId="20577"/>
        <pc:sldMkLst>
          <pc:docMk/>
          <pc:sldMk cId="850463000" sldId="265"/>
        </pc:sldMkLst>
        <pc:spChg chg="mod">
          <ac:chgData name="Tessa Heeringa - Boer" userId="1f9b6369-772d-4fc2-a94c-f05c5210091e" providerId="ADAL" clId="{2A680D9B-533E-494E-A330-C9676988544B}" dt="2020-03-24T12:45:21.488" v="2120" actId="20577"/>
          <ac:spMkLst>
            <pc:docMk/>
            <pc:sldMk cId="850463000" sldId="265"/>
            <ac:spMk id="2" creationId="{75025A30-F77A-46D4-AE10-EFD225F9F20F}"/>
          </ac:spMkLst>
        </pc:spChg>
        <pc:spChg chg="mod">
          <ac:chgData name="Tessa Heeringa - Boer" userId="1f9b6369-772d-4fc2-a94c-f05c5210091e" providerId="ADAL" clId="{2A680D9B-533E-494E-A330-C9676988544B}" dt="2020-03-24T12:49:00.955" v="2435" actId="20577"/>
          <ac:spMkLst>
            <pc:docMk/>
            <pc:sldMk cId="850463000" sldId="265"/>
            <ac:spMk id="3" creationId="{72A19DBB-FC69-41EB-96FB-A0BEC69FB8B8}"/>
          </ac:spMkLst>
        </pc:spChg>
      </pc:sldChg>
      <pc:sldChg chg="addSp modSp add mod setBg">
        <pc:chgData name="Tessa Heeringa - Boer" userId="1f9b6369-772d-4fc2-a94c-f05c5210091e" providerId="ADAL" clId="{2A680D9B-533E-494E-A330-C9676988544B}" dt="2020-03-24T13:01:29.825" v="3290" actId="26606"/>
        <pc:sldMkLst>
          <pc:docMk/>
          <pc:sldMk cId="2209911155" sldId="266"/>
        </pc:sldMkLst>
        <pc:spChg chg="mod">
          <ac:chgData name="Tessa Heeringa - Boer" userId="1f9b6369-772d-4fc2-a94c-f05c5210091e" providerId="ADAL" clId="{2A680D9B-533E-494E-A330-C9676988544B}" dt="2020-03-24T13:01:29.825" v="3290" actId="26606"/>
          <ac:spMkLst>
            <pc:docMk/>
            <pc:sldMk cId="2209911155" sldId="266"/>
            <ac:spMk id="2" creationId="{2D8EA280-A466-4166-BA11-4EF7C4B8C4D8}"/>
          </ac:spMkLst>
        </pc:spChg>
        <pc:spChg chg="mod">
          <ac:chgData name="Tessa Heeringa - Boer" userId="1f9b6369-772d-4fc2-a94c-f05c5210091e" providerId="ADAL" clId="{2A680D9B-533E-494E-A330-C9676988544B}" dt="2020-03-24T13:01:29.825" v="3290" actId="26606"/>
          <ac:spMkLst>
            <pc:docMk/>
            <pc:sldMk cId="2209911155" sldId="266"/>
            <ac:spMk id="3" creationId="{9AA87775-F891-4A64-AAAC-4078EFB6C6F0}"/>
          </ac:spMkLst>
        </pc:spChg>
        <pc:spChg chg="add">
          <ac:chgData name="Tessa Heeringa - Boer" userId="1f9b6369-772d-4fc2-a94c-f05c5210091e" providerId="ADAL" clId="{2A680D9B-533E-494E-A330-C9676988544B}" dt="2020-03-24T13:01:29.825" v="3290" actId="26606"/>
          <ac:spMkLst>
            <pc:docMk/>
            <pc:sldMk cId="2209911155" sldId="266"/>
            <ac:spMk id="8" creationId="{77D7B666-D5E6-48CE-B26A-FB5E5C34AF90}"/>
          </ac:spMkLst>
        </pc:spChg>
        <pc:spChg chg="add">
          <ac:chgData name="Tessa Heeringa - Boer" userId="1f9b6369-772d-4fc2-a94c-f05c5210091e" providerId="ADAL" clId="{2A680D9B-533E-494E-A330-C9676988544B}" dt="2020-03-24T13:01:29.825" v="3290" actId="26606"/>
          <ac:spMkLst>
            <pc:docMk/>
            <pc:sldMk cId="2209911155" sldId="266"/>
            <ac:spMk id="10" creationId="{F6EE670A-A41A-44AD-BC1C-2090365EB5B3}"/>
          </ac:spMkLst>
        </pc:spChg>
      </pc:sldChg>
      <pc:sldChg chg="modSp add">
        <pc:chgData name="Tessa Heeringa - Boer" userId="1f9b6369-772d-4fc2-a94c-f05c5210091e" providerId="ADAL" clId="{2A680D9B-533E-494E-A330-C9676988544B}" dt="2020-03-24T12:59:52.972" v="3134" actId="20577"/>
        <pc:sldMkLst>
          <pc:docMk/>
          <pc:sldMk cId="455162096" sldId="267"/>
        </pc:sldMkLst>
        <pc:spChg chg="mod">
          <ac:chgData name="Tessa Heeringa - Boer" userId="1f9b6369-772d-4fc2-a94c-f05c5210091e" providerId="ADAL" clId="{2A680D9B-533E-494E-A330-C9676988544B}" dt="2020-03-24T12:55:37.067" v="2819" actId="20577"/>
          <ac:spMkLst>
            <pc:docMk/>
            <pc:sldMk cId="455162096" sldId="267"/>
            <ac:spMk id="2" creationId="{37F8BFDE-DE3D-43EC-B3BA-56100765A216}"/>
          </ac:spMkLst>
        </pc:spChg>
        <pc:spChg chg="mod">
          <ac:chgData name="Tessa Heeringa - Boer" userId="1f9b6369-772d-4fc2-a94c-f05c5210091e" providerId="ADAL" clId="{2A680D9B-533E-494E-A330-C9676988544B}" dt="2020-03-24T12:59:52.972" v="3134" actId="20577"/>
          <ac:spMkLst>
            <pc:docMk/>
            <pc:sldMk cId="455162096" sldId="267"/>
            <ac:spMk id="3" creationId="{5E2C5794-4A0D-4FEA-B181-6AFE11455F81}"/>
          </ac:spMkLst>
        </pc:spChg>
      </pc:sldChg>
      <pc:sldChg chg="addSp modSp add mod setBg">
        <pc:chgData name="Tessa Heeringa - Boer" userId="1f9b6369-772d-4fc2-a94c-f05c5210091e" providerId="ADAL" clId="{2A680D9B-533E-494E-A330-C9676988544B}" dt="2020-03-24T13:01:18.763" v="3289" actId="14100"/>
        <pc:sldMkLst>
          <pc:docMk/>
          <pc:sldMk cId="519119909" sldId="268"/>
        </pc:sldMkLst>
        <pc:spChg chg="mod">
          <ac:chgData name="Tessa Heeringa - Boer" userId="1f9b6369-772d-4fc2-a94c-f05c5210091e" providerId="ADAL" clId="{2A680D9B-533E-494E-A330-C9676988544B}" dt="2020-03-24T13:01:13.118" v="3288" actId="26606"/>
          <ac:spMkLst>
            <pc:docMk/>
            <pc:sldMk cId="519119909" sldId="268"/>
            <ac:spMk id="2" creationId="{147DD5A6-0D55-4013-9FFD-3D6092CEDABB}"/>
          </ac:spMkLst>
        </pc:spChg>
        <pc:spChg chg="mod ord">
          <ac:chgData name="Tessa Heeringa - Boer" userId="1f9b6369-772d-4fc2-a94c-f05c5210091e" providerId="ADAL" clId="{2A680D9B-533E-494E-A330-C9676988544B}" dt="2020-03-24T13:01:13.118" v="3288" actId="26606"/>
          <ac:spMkLst>
            <pc:docMk/>
            <pc:sldMk cId="519119909" sldId="268"/>
            <ac:spMk id="3" creationId="{784AD5D6-1A35-44F9-A3F8-AFA357E8D615}"/>
          </ac:spMkLst>
        </pc:spChg>
        <pc:spChg chg="add">
          <ac:chgData name="Tessa Heeringa - Boer" userId="1f9b6369-772d-4fc2-a94c-f05c5210091e" providerId="ADAL" clId="{2A680D9B-533E-494E-A330-C9676988544B}" dt="2020-03-24T13:01:13.118" v="3288" actId="26606"/>
          <ac:spMkLst>
            <pc:docMk/>
            <pc:sldMk cId="519119909" sldId="268"/>
            <ac:spMk id="9" creationId="{4038CB10-1F5C-4D54-9DF7-12586DE5B007}"/>
          </ac:spMkLst>
        </pc:spChg>
        <pc:spChg chg="add">
          <ac:chgData name="Tessa Heeringa - Boer" userId="1f9b6369-772d-4fc2-a94c-f05c5210091e" providerId="ADAL" clId="{2A680D9B-533E-494E-A330-C9676988544B}" dt="2020-03-24T13:01:13.118" v="3288" actId="26606"/>
          <ac:spMkLst>
            <pc:docMk/>
            <pc:sldMk cId="519119909" sldId="268"/>
            <ac:spMk id="11" creationId="{73ED6512-6858-4552-B699-9A97FE9A4EA2}"/>
          </ac:spMkLst>
        </pc:spChg>
        <pc:picChg chg="add mod">
          <ac:chgData name="Tessa Heeringa - Boer" userId="1f9b6369-772d-4fc2-a94c-f05c5210091e" providerId="ADAL" clId="{2A680D9B-533E-494E-A330-C9676988544B}" dt="2020-03-24T13:01:18.763" v="3289" actId="14100"/>
          <ac:picMkLst>
            <pc:docMk/>
            <pc:sldMk cId="519119909" sldId="268"/>
            <ac:picMk id="4" creationId="{9D10E0BA-56D9-4674-9273-7F3BB93F261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AE439-57A8-45A2-9B8A-3CDBE9F5D2B1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BA0E0-3046-43A0-87CA-04247F299D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305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Iedereen vindt kwaliteit anders, Client heeft een andere bril op dan de hulpverlener.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7BA0E0-3046-43A0-87CA-04247F299D0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83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86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825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6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326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49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7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18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297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7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E264FD2-D252-4EB9-A691-B029319A8134}" type="datetimeFigureOut">
              <a:rPr lang="nl-NL" smtClean="0"/>
              <a:t>24-3-2020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CAFED39-990C-45D2-83EF-92E19CFA09EC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19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ortiumbo.pantapresenter.com/index.php?option=com_presenter&amp;view=module&amp;id=35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F63BC7-05E1-4CFA-A291-F579A716F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Kwaliteitszorg 2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5DF22A-66DA-4D02-BEF4-E096CBF201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1</a:t>
            </a:r>
          </a:p>
        </p:txBody>
      </p:sp>
    </p:spTree>
    <p:extLst>
      <p:ext uri="{BB962C8B-B14F-4D97-AF65-F5344CB8AC3E}">
        <p14:creationId xmlns:p14="http://schemas.microsoft.com/office/powerpoint/2010/main" val="314462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25A30-F77A-46D4-AE10-EFD225F9F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Kwaliteitszorg op 3 </a:t>
            </a:r>
            <a:r>
              <a:rPr lang="nl-NL" dirty="0" err="1"/>
              <a:t>niveau’s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A19DBB-FC69-41EB-96FB-A0BEC69FB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1. Micro</a:t>
            </a:r>
          </a:p>
          <a:p>
            <a:r>
              <a:rPr lang="nl-NL" dirty="0"/>
              <a:t>Werkvloer. Protocollen, regels en afspraken. </a:t>
            </a:r>
          </a:p>
          <a:p>
            <a:r>
              <a:rPr lang="nl-NL" dirty="0"/>
              <a:t>2. </a:t>
            </a:r>
            <a:r>
              <a:rPr lang="nl-NL" dirty="0" err="1"/>
              <a:t>Meso</a:t>
            </a:r>
            <a:endParaRPr lang="nl-NL" dirty="0"/>
          </a:p>
          <a:p>
            <a:r>
              <a:rPr lang="nl-NL" dirty="0"/>
              <a:t>Organisatie, kwaliteitsbeleid, aan wie moet jij je verantwoorden.</a:t>
            </a:r>
          </a:p>
          <a:p>
            <a:pPr marL="0" indent="0">
              <a:buNone/>
            </a:pPr>
            <a:r>
              <a:rPr lang="nl-NL" dirty="0"/>
              <a:t>3. Macro</a:t>
            </a:r>
          </a:p>
          <a:p>
            <a:pPr marL="0" indent="0">
              <a:buNone/>
            </a:pPr>
            <a:r>
              <a:rPr lang="nl-NL" dirty="0"/>
              <a:t>Weten en regels, de overheid. </a:t>
            </a:r>
          </a:p>
          <a:p>
            <a:pPr marL="0" indent="0">
              <a:buNone/>
            </a:pPr>
            <a:r>
              <a:rPr lang="nl-NL" dirty="0"/>
              <a:t>Opdracht: Omschrijf een voorbeeld vanuit je stage vanuit de 3 </a:t>
            </a:r>
            <a:r>
              <a:rPr lang="nl-NL" dirty="0" err="1"/>
              <a:t>niveau’s</a:t>
            </a:r>
            <a:r>
              <a:rPr lang="nl-N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5046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EA280-A466-4166-BA11-4EF7C4B8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nl-NL" dirty="0"/>
              <a:t>Kwaliteitswet zorginstellingen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A87775-F891-4A64-AAAC-4078EFB6C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nl-NL" dirty="0"/>
              <a:t>- De zorgaanbieder biedt verantwoorde zorg, doeltreffende doelmatige en vraaggerichte zorg</a:t>
            </a:r>
          </a:p>
          <a:p>
            <a:r>
              <a:rPr lang="nl-NL" dirty="0"/>
              <a:t>- zorginstelling heeft een kwaliteitsbeleid</a:t>
            </a:r>
          </a:p>
          <a:p>
            <a:r>
              <a:rPr lang="nl-NL" dirty="0"/>
              <a:t>- de zorginstelling heeft een kwaliteitszorgsysteem -&gt; borgen, bewaken en verbeteren</a:t>
            </a:r>
          </a:p>
          <a:p>
            <a:r>
              <a:rPr lang="nl-NL" dirty="0"/>
              <a:t>- De zorginstelling maakt een jaarverslag over de kwaliteit.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11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F8BFDE-DE3D-43EC-B3BA-56100765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Toezicht en handhaving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2C5794-4A0D-4FEA-B181-6AFE1145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Inspectie voor de IGZ:</a:t>
            </a:r>
          </a:p>
          <a:p>
            <a:r>
              <a:rPr lang="nl-NL" dirty="0"/>
              <a:t>- Houdt toezicht</a:t>
            </a:r>
          </a:p>
          <a:p>
            <a:r>
              <a:rPr lang="nl-NL" dirty="0"/>
              <a:t>- Onderzoekt meldingen bijv. 2011 Brandon</a:t>
            </a:r>
          </a:p>
          <a:p>
            <a:r>
              <a:rPr lang="nl-NL" dirty="0"/>
              <a:t>- Inspectie bezoeken</a:t>
            </a:r>
          </a:p>
          <a:p>
            <a:endParaRPr lang="nl-NL" dirty="0"/>
          </a:p>
          <a:p>
            <a:r>
              <a:rPr lang="nl-NL" dirty="0"/>
              <a:t>Kwaliteit niet voldoende?</a:t>
            </a:r>
          </a:p>
          <a:p>
            <a:r>
              <a:rPr lang="nl-NL" dirty="0"/>
              <a:t>Inspectie geeft aan welke maatregelen er nodig zijn</a:t>
            </a:r>
          </a:p>
          <a:p>
            <a:r>
              <a:rPr lang="nl-NL" dirty="0"/>
              <a:t>Elke branche heeft eigen wet en regelgeving.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5162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85B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7DD5A6-0D55-4013-9FFD-3D6092CE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Afsluiten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D10E0BA-56D9-4674-9273-7F3BB93F2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12554"/>
          <a:stretch/>
        </p:blipFill>
        <p:spPr>
          <a:xfrm>
            <a:off x="327547" y="321733"/>
            <a:ext cx="7058306" cy="410628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4AD5D6-1A35-44F9-A3F8-AFA357E8D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>
                <a:solidFill>
                  <a:srgbClr val="FFFFFF"/>
                </a:solidFill>
              </a:rPr>
              <a:t>Doel behaald?</a:t>
            </a:r>
          </a:p>
          <a:p>
            <a:pPr marL="0" indent="0">
              <a:buNone/>
            </a:pPr>
            <a:endParaRPr lang="nl-NL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>
                <a:solidFill>
                  <a:srgbClr val="FFFFFF"/>
                </a:solidFill>
              </a:rPr>
              <a:t>Volgende les: Hoe meet je kwaliteit? </a:t>
            </a:r>
          </a:p>
        </p:txBody>
      </p:sp>
    </p:spTree>
    <p:extLst>
      <p:ext uri="{BB962C8B-B14F-4D97-AF65-F5344CB8AC3E}">
        <p14:creationId xmlns:p14="http://schemas.microsoft.com/office/powerpoint/2010/main" val="519119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7F993-8D4E-40A0-BC9E-97BD875D6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2A8CC7-FB44-43A5-96C3-CB1955FE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686560"/>
            <a:ext cx="9720073" cy="4622800"/>
          </a:xfrm>
        </p:spPr>
        <p:txBody>
          <a:bodyPr/>
          <a:lstStyle/>
          <a:p>
            <a:r>
              <a:rPr lang="nl-NL" dirty="0"/>
              <a:t>Uitleg vak</a:t>
            </a:r>
          </a:p>
          <a:p>
            <a:r>
              <a:rPr lang="nl-NL" dirty="0"/>
              <a:t>Beoordeling</a:t>
            </a:r>
          </a:p>
          <a:p>
            <a:r>
              <a:rPr lang="nl-NL" dirty="0"/>
              <a:t>Kwaliteitszorg wat is dat?</a:t>
            </a:r>
          </a:p>
          <a:p>
            <a:endParaRPr lang="nl-NL" dirty="0"/>
          </a:p>
          <a:p>
            <a:r>
              <a:rPr lang="nl-NL" dirty="0"/>
              <a:t>Doel: Aan het eind van deze les weten jullie:</a:t>
            </a:r>
          </a:p>
          <a:p>
            <a:r>
              <a:rPr lang="nl-NL" dirty="0"/>
              <a:t>- De planning van het vak en de beoordeling</a:t>
            </a:r>
          </a:p>
          <a:p>
            <a:r>
              <a:rPr lang="nl-NL" dirty="0"/>
              <a:t>- Wat kwaliteitszorg inhoud</a:t>
            </a:r>
          </a:p>
        </p:txBody>
      </p:sp>
    </p:spTree>
    <p:extLst>
      <p:ext uri="{BB962C8B-B14F-4D97-AF65-F5344CB8AC3E}">
        <p14:creationId xmlns:p14="http://schemas.microsoft.com/office/powerpoint/2010/main" val="27316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880F7-4048-412A-BBC8-1529256D2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Planning</a:t>
            </a:r>
          </a:p>
        </p:txBody>
      </p:sp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F7B58BF7-F666-423B-928D-0F814FE5C9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01384"/>
              </p:ext>
            </p:extLst>
          </p:nvPr>
        </p:nvGraphicFramePr>
        <p:xfrm>
          <a:off x="1154400" y="1920240"/>
          <a:ext cx="9899680" cy="4388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8880">
                  <a:extLst>
                    <a:ext uri="{9D8B030D-6E8A-4147-A177-3AD203B41FA5}">
                      <a16:colId xmlns:a16="http://schemas.microsoft.com/office/drawing/2014/main" val="4044600223"/>
                    </a:ext>
                  </a:extLst>
                </a:gridCol>
                <a:gridCol w="6500800">
                  <a:extLst>
                    <a:ext uri="{9D8B030D-6E8A-4147-A177-3AD203B41FA5}">
                      <a16:colId xmlns:a16="http://schemas.microsoft.com/office/drawing/2014/main" val="800159814"/>
                    </a:ext>
                  </a:extLst>
                </a:gridCol>
              </a:tblGrid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Lessen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Inhoud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1049034507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1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Inleiding kwaliteitszorg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2498376118"/>
                  </a:ext>
                </a:extLst>
              </a:tr>
              <a:tr h="6903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2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Hoe meet je kwaliteit?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Uitleg oefenopdracht B1-K1-W2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2610537839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Verbeteren van Kwaliteit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2076550625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4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Omgang Betrokkenen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1315866359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Beroepsethiek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2444864148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Gastles Etnisch profileren van Amnesty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533148660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Weten en regels crisissituatie 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3550786963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 8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Werken aan oefenopdracht B1-K1-W2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516489672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Les 9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Inleveren oefenopdracht B1-K2-W2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1887053217"/>
                  </a:ext>
                </a:extLst>
              </a:tr>
              <a:tr h="3698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Bufferweek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Bufferweek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2337" marR="112337" marT="0" marB="0"/>
                </a:tc>
                <a:extLst>
                  <a:ext uri="{0D108BD9-81ED-4DB2-BD59-A6C34878D82A}">
                    <a16:rowId xmlns:a16="http://schemas.microsoft.com/office/drawing/2014/main" val="113750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113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BB7B54-6DA4-4722-8550-F87836C8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nl-NL">
                <a:solidFill>
                  <a:srgbClr val="FFFFFF"/>
                </a:solidFill>
              </a:rPr>
              <a:t>Beoordeling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6B70F-88B4-411F-BFD1-31CAE5FB5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nl-NL" dirty="0"/>
              <a:t>Tijdens deze lessen beoordelen we je op: </a:t>
            </a:r>
          </a:p>
          <a:p>
            <a:r>
              <a:rPr lang="nl-NL" dirty="0"/>
              <a:t>- Inzet</a:t>
            </a:r>
          </a:p>
          <a:p>
            <a:r>
              <a:rPr lang="nl-NL" dirty="0"/>
              <a:t>- Aanwezigheid</a:t>
            </a:r>
          </a:p>
          <a:p>
            <a:r>
              <a:rPr lang="nl-NL" dirty="0"/>
              <a:t>- Opdrachten in de lessen</a:t>
            </a:r>
          </a:p>
          <a:p>
            <a:r>
              <a:rPr lang="nl-NL" dirty="0"/>
              <a:t>-  Eindopdracht: oefenopdracht B1-K2-W2 Werkt aan het bevorderen en bewaken van de kwaliteitszorg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7612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7234D-8A90-41F9-9410-2119C5F8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Bronnen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E5109B-BA75-4F28-82CE-B44220F9C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18640"/>
            <a:ext cx="9720073" cy="4490720"/>
          </a:xfrm>
        </p:spPr>
        <p:txBody>
          <a:bodyPr/>
          <a:lstStyle/>
          <a:p>
            <a:r>
              <a:rPr lang="nl-NL" dirty="0"/>
              <a:t>- </a:t>
            </a:r>
            <a:r>
              <a:rPr lang="nl-NL" dirty="0" err="1"/>
              <a:t>Digibib</a:t>
            </a:r>
            <a:r>
              <a:rPr lang="nl-NL" dirty="0"/>
              <a:t> (licentie voor aanvragen, als je die niet hebt)</a:t>
            </a:r>
          </a:p>
          <a:p>
            <a:pPr marL="0" indent="0">
              <a:buNone/>
            </a:pPr>
            <a:r>
              <a:rPr lang="nl-NL" dirty="0"/>
              <a:t>Boeken:</a:t>
            </a:r>
          </a:p>
          <a:p>
            <a:pPr>
              <a:buFontTx/>
              <a:buChar char="-"/>
            </a:pPr>
            <a:r>
              <a:rPr lang="nl-NL" dirty="0"/>
              <a:t>Professioneel werken voor maatschappelijke zorg (leerjaar 1)</a:t>
            </a:r>
          </a:p>
          <a:p>
            <a:pPr>
              <a:buFontTx/>
              <a:buChar char="-"/>
            </a:pPr>
            <a:r>
              <a:rPr lang="nl-NL" dirty="0"/>
              <a:t>Maatschappelijke zorg 1</a:t>
            </a:r>
          </a:p>
          <a:p>
            <a:pPr>
              <a:buFontTx/>
              <a:buChar char="-"/>
            </a:pPr>
            <a:r>
              <a:rPr lang="nl-NL" dirty="0"/>
              <a:t>Maatschappelijke zorg 2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499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8799E-1C6C-40E1-A2D8-947892E2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kwaliteitszorg?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6C5ED57-37F7-4CF1-B16C-E74C071640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8254" y="1845725"/>
            <a:ext cx="4126706" cy="455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85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09474-833D-48B4-A994-6894C7A2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7CCC4D-C939-4E7F-9856-A5B723F74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59280"/>
            <a:ext cx="9720073" cy="4450080"/>
          </a:xfrm>
        </p:spPr>
        <p:txBody>
          <a:bodyPr/>
          <a:lstStyle/>
          <a:p>
            <a:endParaRPr lang="nl-NL" b="1" i="1" dirty="0"/>
          </a:p>
          <a:p>
            <a:r>
              <a:rPr lang="nl-NL" b="1" dirty="0"/>
              <a:t>Begrip:</a:t>
            </a:r>
          </a:p>
          <a:p>
            <a:r>
              <a:rPr lang="nl-NL" b="1" dirty="0" err="1"/>
              <a:t>kwa·li·teit</a:t>
            </a:r>
            <a:r>
              <a:rPr lang="nl-NL" dirty="0"/>
              <a:t> (de; v; meervoud: kwaliteiten) mate waarin iets goed is; gesteldheid, hoedanigheid, aard: de kwaliteit van deze stoffunctie: in zijn kwaliteit van </a:t>
            </a:r>
            <a:r>
              <a:rPr lang="nl-NL" dirty="0" err="1"/>
              <a:t>burgemeestergoede</a:t>
            </a:r>
            <a:r>
              <a:rPr lang="nl-NL" dirty="0"/>
              <a:t> hoedanigheid: iem. met kwaliteiten bekwaamheid; kwaliteitsartikelen</a:t>
            </a:r>
          </a:p>
          <a:p>
            <a:endParaRPr lang="nl-NL" dirty="0"/>
          </a:p>
          <a:p>
            <a:r>
              <a:rPr lang="nl-NL" dirty="0"/>
              <a:t>Kwaliteit is subjectief</a:t>
            </a:r>
          </a:p>
          <a:p>
            <a:endParaRPr lang="nl-NL" i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81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9049EB-5105-4A43-B8E4-98AB3857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Kwaliteitszorg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357AD4-DE86-4D2A-8AEE-7F8BB2535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Is een systeem dat ervoor zorgt dat de kwaliteit goed blijft. Dus de activiteiten die ervoor zorgen dat de kwaliteit bewaakt, verbetert en geborgd word.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Opdracht: </a:t>
            </a:r>
          </a:p>
          <a:p>
            <a:pPr marL="0" indent="0">
              <a:buNone/>
            </a:pPr>
            <a:r>
              <a:rPr lang="nl-NL" dirty="0"/>
              <a:t>De overheid stelt kwaliteitseisen op.  Zoek een voorbeeld op van kwaliteitseisen.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https://consortiumbo.pantapresenter.com/index.php?option=com_presenter&amp;view=module&amp;id=355</a:t>
            </a:r>
            <a:endParaRPr lang="nl-NL" dirty="0"/>
          </a:p>
          <a:p>
            <a:pPr marL="0" indent="0">
              <a:buNone/>
            </a:pPr>
            <a:r>
              <a:rPr lang="nl-NL" sz="1200" dirty="0"/>
              <a:t>(</a:t>
            </a:r>
            <a:r>
              <a:rPr lang="nl-NL" sz="1200" dirty="0" err="1"/>
              <a:t>Bron:Digibib</a:t>
            </a:r>
            <a:r>
              <a:rPr lang="nl-NL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777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2C4F7-1FE6-4915-BA30-1FAD50093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Waarom kwaliteitszorg belangrijk: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DF86A6-FB90-4172-BD1C-68C2E9B8E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30400"/>
            <a:ext cx="9720073" cy="4378960"/>
          </a:xfrm>
        </p:spPr>
        <p:txBody>
          <a:bodyPr>
            <a:normAutofit/>
          </a:bodyPr>
          <a:lstStyle/>
          <a:p>
            <a:pPr lvl="0"/>
            <a:r>
              <a:rPr lang="nl-NL" dirty="0"/>
              <a:t>Iedere zorgvrager heeft recht op goede zorg</a:t>
            </a:r>
          </a:p>
          <a:p>
            <a:pPr lvl="0"/>
            <a:r>
              <a:rPr lang="nl-NL" dirty="0"/>
              <a:t>De zorg is gericht op de zorgvrager</a:t>
            </a:r>
          </a:p>
          <a:p>
            <a:pPr lvl="0"/>
            <a:r>
              <a:rPr lang="nl-NL" dirty="0"/>
              <a:t>De zorg is doeltreffend</a:t>
            </a:r>
          </a:p>
          <a:p>
            <a:pPr lvl="0"/>
            <a:r>
              <a:rPr lang="nl-NL" dirty="0"/>
              <a:t>De zorg en het benodigde zorgmateriaal is beschikbaar</a:t>
            </a:r>
          </a:p>
          <a:p>
            <a:pPr lvl="0"/>
            <a:r>
              <a:rPr lang="nl-NL" dirty="0"/>
              <a:t>De zorg is geïntegreerd, dat wil zeggen dat er een goede onderlinge afstemming is tussen de verschillende zorggevers</a:t>
            </a:r>
          </a:p>
          <a:p>
            <a:pPr lvl="0"/>
            <a:r>
              <a:rPr lang="nl-NL" dirty="0"/>
              <a:t>De zorg wordt op maat gegeven</a:t>
            </a:r>
          </a:p>
          <a:p>
            <a:pPr lvl="0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21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43B7B9B596284A903A5BF987999ABF" ma:contentTypeVersion="11" ma:contentTypeDescription="Een nieuw document maken." ma:contentTypeScope="" ma:versionID="776d50e648bdf21157696c841be7501a">
  <xsd:schema xmlns:xsd="http://www.w3.org/2001/XMLSchema" xmlns:xs="http://www.w3.org/2001/XMLSchema" xmlns:p="http://schemas.microsoft.com/office/2006/metadata/properties" xmlns:ns3="5476a0df-1772-492d-979f-8285abd2a79a" xmlns:ns4="b419cb09-27ac-4f96-ad07-5bb01102205b" targetNamespace="http://schemas.microsoft.com/office/2006/metadata/properties" ma:root="true" ma:fieldsID="cfb0c044757bbc1a0d8fb5e1d5e26797" ns3:_="" ns4:_="">
    <xsd:import namespace="5476a0df-1772-492d-979f-8285abd2a79a"/>
    <xsd:import namespace="b419cb09-27ac-4f96-ad07-5bb0110220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76a0df-1772-492d-979f-8285abd2a7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9cb09-27ac-4f96-ad07-5bb011022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730F34-D32E-4DFF-A9DB-50A112ABC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76a0df-1772-492d-979f-8285abd2a79a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9EFC23F-F7EC-4FDE-A087-1F28CA5101C7}">
  <ds:schemaRefs>
    <ds:schemaRef ds:uri="http://purl.org/dc/terms/"/>
    <ds:schemaRef ds:uri="b419cb09-27ac-4f96-ad07-5bb01102205b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5476a0df-1772-492d-979f-8285abd2a79a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A72868D-D28E-470C-9A67-D2FA407B25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444</Words>
  <Application>Microsoft Office PowerPoint</Application>
  <PresentationFormat>Breedbeeld</PresentationFormat>
  <Paragraphs>98</Paragraphs>
  <Slides>13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Tw Cen MT Condensed</vt:lpstr>
      <vt:lpstr>Wingdings 3</vt:lpstr>
      <vt:lpstr>Integraal</vt:lpstr>
      <vt:lpstr>Kwaliteitszorg 2</vt:lpstr>
      <vt:lpstr>Inhoud </vt:lpstr>
      <vt:lpstr>Planning</vt:lpstr>
      <vt:lpstr>Beoordeling</vt:lpstr>
      <vt:lpstr>Bronnen</vt:lpstr>
      <vt:lpstr>Wat is kwaliteitszorg?</vt:lpstr>
      <vt:lpstr>Kwaliteit</vt:lpstr>
      <vt:lpstr>Kwaliteitszorg</vt:lpstr>
      <vt:lpstr>Waarom kwaliteitszorg belangrijk:</vt:lpstr>
      <vt:lpstr>Kwaliteitszorg op 3 niveau’s</vt:lpstr>
      <vt:lpstr>Kwaliteitswet zorginstellingen</vt:lpstr>
      <vt:lpstr>Toezicht en handhaving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Kwaliteitszorg 2</dc:title>
  <dc:creator>Tessa Heeringa - Boer</dc:creator>
  <cp:lastModifiedBy>Tessa Heeringa - Boer</cp:lastModifiedBy>
  <cp:revision>1</cp:revision>
  <dcterms:created xsi:type="dcterms:W3CDTF">2020-03-24T12:20:50Z</dcterms:created>
  <dcterms:modified xsi:type="dcterms:W3CDTF">2020-03-24T13:56:35Z</dcterms:modified>
</cp:coreProperties>
</file>